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7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9167-95AC-413A-B6D6-616EB82FACCB}" type="datetimeFigureOut">
              <a:rPr lang="de-DE" smtClean="0"/>
              <a:t>16.04.2024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F6A41-1187-4575-835B-BB2A443B73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6095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9167-95AC-413A-B6D6-616EB82FACCB}" type="datetimeFigureOut">
              <a:rPr lang="de-DE" smtClean="0"/>
              <a:t>16.04.2024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F6A41-1187-4575-835B-BB2A443B73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5654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9167-95AC-413A-B6D6-616EB82FACCB}" type="datetimeFigureOut">
              <a:rPr lang="de-DE" smtClean="0"/>
              <a:t>16.04.2024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F6A41-1187-4575-835B-BB2A443B73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1366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9167-95AC-413A-B6D6-616EB82FACCB}" type="datetimeFigureOut">
              <a:rPr lang="de-DE" smtClean="0"/>
              <a:t>16.04.2024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F6A41-1187-4575-835B-BB2A443B73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7126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9167-95AC-413A-B6D6-616EB82FACCB}" type="datetimeFigureOut">
              <a:rPr lang="de-DE" smtClean="0"/>
              <a:t>16.04.2024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F6A41-1187-4575-835B-BB2A443B73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8736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9167-95AC-413A-B6D6-616EB82FACCB}" type="datetimeFigureOut">
              <a:rPr lang="de-DE" smtClean="0"/>
              <a:t>16.04.2024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F6A41-1187-4575-835B-BB2A443B73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1326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9167-95AC-413A-B6D6-616EB82FACCB}" type="datetimeFigureOut">
              <a:rPr lang="de-DE" smtClean="0"/>
              <a:t>16.04.2024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F6A41-1187-4575-835B-BB2A443B73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0560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9167-95AC-413A-B6D6-616EB82FACCB}" type="datetimeFigureOut">
              <a:rPr lang="de-DE" smtClean="0"/>
              <a:t>16.04.2024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F6A41-1187-4575-835B-BB2A443B73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9583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9167-95AC-413A-B6D6-616EB82FACCB}" type="datetimeFigureOut">
              <a:rPr lang="de-DE" smtClean="0"/>
              <a:t>16.04.2024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F6A41-1187-4575-835B-BB2A443B73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5694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9167-95AC-413A-B6D6-616EB82FACCB}" type="datetimeFigureOut">
              <a:rPr lang="de-DE" smtClean="0"/>
              <a:t>16.04.2024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F6A41-1187-4575-835B-BB2A443B73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5113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9167-95AC-413A-B6D6-616EB82FACCB}" type="datetimeFigureOut">
              <a:rPr lang="de-DE" smtClean="0"/>
              <a:t>16.04.2024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F6A41-1187-4575-835B-BB2A443B73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6109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D9167-95AC-413A-B6D6-616EB82FACCB}" type="datetimeFigureOut">
              <a:rPr lang="de-DE" smtClean="0"/>
              <a:t>16.04.2024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F6A41-1187-4575-835B-BB2A443B73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7914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53"/>
          <a:stretch>
            <a:fillRect/>
          </a:stretch>
        </p:blipFill>
        <p:spPr bwMode="auto">
          <a:xfrm>
            <a:off x="2469763" y="0"/>
            <a:ext cx="600409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Rechteck 3"/>
          <p:cNvSpPr/>
          <p:nvPr/>
        </p:nvSpPr>
        <p:spPr>
          <a:xfrm>
            <a:off x="1848051" y="-394636"/>
            <a:ext cx="3753852" cy="742107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6200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Hahn Michael</dc:creator>
  <cp:lastModifiedBy>Hahn Michael</cp:lastModifiedBy>
  <cp:revision>2</cp:revision>
  <dcterms:created xsi:type="dcterms:W3CDTF">2024-04-16T12:47:52Z</dcterms:created>
  <dcterms:modified xsi:type="dcterms:W3CDTF">2024-04-16T12:52:09Z</dcterms:modified>
</cp:coreProperties>
</file>